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11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2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70.xml" ContentType="application/vnd.openxmlformats-officedocument.presentationml.slide+xml"/>
  <Override PartName="/ppt/slides/slide28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17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62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30.xml.rels" ContentType="application/vnd.openxmlformats-package.relationships+xml"/>
  <Override PartName="/ppt/slides/_rels/slide14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66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58.xml.rels" ContentType="application/vnd.openxmlformats-package.relationships+xml"/>
  <Override PartName="/ppt/slides/_rels/slide74.xml.rels" ContentType="application/vnd.openxmlformats-package.relationships+xml"/>
  <Override PartName="/ppt/slides/_rels/slide65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62471DD-A3A6-49C5-A15A-16C91B73281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733789-BF6D-472E-8737-827B64C6A9D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AA2AFB7-C15A-481D-B800-67278CA30D2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173432-582C-4E2A-9687-141BEA73BE6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82ADA83-56E3-46FA-A63D-7F99517906C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202FB5-AECF-4DCC-8972-E59D9FF946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C539AD4-23B9-403D-B59C-54ADA79ADA2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E8AAC0-07BC-4B12-B7E7-C403EA75364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3CEDC5-F39F-4762-9638-C025202AD45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01E760-2154-4F07-A490-E11CC3F96B7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6DBA80-8356-42F3-86D4-0C566382445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7F0409-9070-4012-B21E-3E0483E8732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D412DC0-A3FD-4C2D-9173-E9C74E4BA66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73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34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3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37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2024-09-02T17:04:53Z</dcterms:modified>
  <cp:revision>77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